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7"/>
  </p:notesMasterIdLst>
  <p:handoutMasterIdLst>
    <p:handoutMasterId r:id="rId8"/>
  </p:handoutMasterIdLst>
  <p:sldIdLst>
    <p:sldId id="256" r:id="rId2"/>
    <p:sldId id="258" r:id="rId3"/>
    <p:sldId id="259" r:id="rId4"/>
    <p:sldId id="260" r:id="rId5"/>
    <p:sldId id="261" r:id="rId6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2525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53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4B4956-84EC-4E0C-BFC7-7F970C7EFEC8}" type="datetimeFigureOut">
              <a:rPr lang="fr-FR" smtClean="0"/>
              <a:pPr/>
              <a:t>21/11/2016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D668DE-A96E-444B-9A10-B3C38F1E922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5813A2-2E50-4085-A1B6-5B3A36255F7A}" type="datetimeFigureOut">
              <a:rPr lang="fr-FR" smtClean="0"/>
              <a:pPr/>
              <a:t>21/11/2016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296873-50B8-4508-B53C-3C49B4D27E12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7AC26-8686-48DF-A00A-1E22CE8C7EFF}" type="datetimeFigureOut">
              <a:rPr lang="fr-FR" smtClean="0"/>
              <a:pPr/>
              <a:t>21/11/2016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2D460-36AC-4901-B739-35C202F7D6FC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7AC26-8686-48DF-A00A-1E22CE8C7EFF}" type="datetimeFigureOut">
              <a:rPr lang="fr-FR" smtClean="0"/>
              <a:pPr/>
              <a:t>21/11/2016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2D460-36AC-4901-B739-35C202F7D6FC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7AC26-8686-48DF-A00A-1E22CE8C7EFF}" type="datetimeFigureOut">
              <a:rPr lang="fr-FR" smtClean="0"/>
              <a:pPr/>
              <a:t>21/11/2016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2D460-36AC-4901-B739-35C202F7D6FC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7AC26-8686-48DF-A00A-1E22CE8C7EFF}" type="datetimeFigureOut">
              <a:rPr lang="fr-FR" smtClean="0"/>
              <a:pPr/>
              <a:t>21/11/2016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2D460-36AC-4901-B739-35C202F7D6FC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7AC26-8686-48DF-A00A-1E22CE8C7EFF}" type="datetimeFigureOut">
              <a:rPr lang="fr-FR" smtClean="0"/>
              <a:pPr/>
              <a:t>21/11/2016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2D460-36AC-4901-B739-35C202F7D6FC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7AC26-8686-48DF-A00A-1E22CE8C7EFF}" type="datetimeFigureOut">
              <a:rPr lang="fr-FR" smtClean="0"/>
              <a:pPr/>
              <a:t>21/11/2016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2D460-36AC-4901-B739-35C202F7D6FC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7AC26-8686-48DF-A00A-1E22CE8C7EFF}" type="datetimeFigureOut">
              <a:rPr lang="fr-FR" smtClean="0"/>
              <a:pPr/>
              <a:t>21/11/2016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2D460-36AC-4901-B739-35C202F7D6FC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7AC26-8686-48DF-A00A-1E22CE8C7EFF}" type="datetimeFigureOut">
              <a:rPr lang="fr-FR" smtClean="0"/>
              <a:pPr/>
              <a:t>21/11/2016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2D460-36AC-4901-B739-35C202F7D6FC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7AC26-8686-48DF-A00A-1E22CE8C7EFF}" type="datetimeFigureOut">
              <a:rPr lang="fr-FR" smtClean="0"/>
              <a:pPr/>
              <a:t>21/11/2016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2D460-36AC-4901-B739-35C202F7D6FC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7AC26-8686-48DF-A00A-1E22CE8C7EFF}" type="datetimeFigureOut">
              <a:rPr lang="fr-FR" smtClean="0"/>
              <a:pPr/>
              <a:t>21/11/2016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2D460-36AC-4901-B739-35C202F7D6FC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7AC26-8686-48DF-A00A-1E22CE8C7EFF}" type="datetimeFigureOut">
              <a:rPr lang="fr-FR" smtClean="0"/>
              <a:pPr/>
              <a:t>21/11/2016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2D460-36AC-4901-B739-35C202F7D6FC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A7AC26-8686-48DF-A00A-1E22CE8C7EFF}" type="datetimeFigureOut">
              <a:rPr lang="fr-FR" smtClean="0"/>
              <a:pPr/>
              <a:t>21/11/2016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22D460-36AC-4901-B739-35C202F7D6FC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nicolas@webrelief.fr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C:\Users\HPS2331A\Desktop\WebRelief\webrelief_logo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37861" y="4071942"/>
            <a:ext cx="4268278" cy="934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ous-titre 2"/>
          <p:cNvSpPr txBox="1">
            <a:spLocks/>
          </p:cNvSpPr>
          <p:nvPr/>
        </p:nvSpPr>
        <p:spPr>
          <a:xfrm>
            <a:off x="1357290" y="5743588"/>
            <a:ext cx="6400800" cy="685808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fr-FR" sz="32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3"/>
              </a:rPr>
              <a:t>www.webrelief.fr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fr-FR" sz="32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3"/>
              </a:rPr>
              <a:t>nicolas@webrelief.fr</a:t>
            </a:r>
            <a:endParaRPr kumimoji="0" lang="fr-FR" sz="3200" b="0" i="1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Titre 1"/>
          <p:cNvSpPr>
            <a:spLocks noGrp="1"/>
          </p:cNvSpPr>
          <p:nvPr>
            <p:ph type="ctrTitle"/>
          </p:nvPr>
        </p:nvSpPr>
        <p:spPr>
          <a:xfrm>
            <a:off x="685800" y="2643182"/>
            <a:ext cx="7772400" cy="1000132"/>
          </a:xfrm>
        </p:spPr>
        <p:txBody>
          <a:bodyPr/>
          <a:lstStyle/>
          <a:p>
            <a:r>
              <a:rPr lang="fr-FR" dirty="0" smtClean="0">
                <a:solidFill>
                  <a:schemeClr val="accent1"/>
                </a:solidFill>
              </a:rPr>
              <a:t>Déroulement formation</a:t>
            </a:r>
            <a:endParaRPr lang="fr-FR" dirty="0">
              <a:solidFill>
                <a:schemeClr val="accent1"/>
              </a:solidFill>
            </a:endParaRPr>
          </a:p>
        </p:txBody>
      </p:sp>
      <p:sp>
        <p:nvSpPr>
          <p:cNvPr id="10" name="Sous-titre 2"/>
          <p:cNvSpPr txBox="1">
            <a:spLocks/>
          </p:cNvSpPr>
          <p:nvPr/>
        </p:nvSpPr>
        <p:spPr>
          <a:xfrm>
            <a:off x="1371600" y="2000240"/>
            <a:ext cx="6400800" cy="6858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Webdesigner/Intégrateur web</a:t>
            </a:r>
            <a:endParaRPr kumimoji="0" lang="fr-FR" sz="3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Titre 1"/>
          <p:cNvSpPr txBox="1">
            <a:spLocks/>
          </p:cNvSpPr>
          <p:nvPr/>
        </p:nvSpPr>
        <p:spPr>
          <a:xfrm>
            <a:off x="714348" y="1142984"/>
            <a:ext cx="7772400" cy="10001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Nicolas </a:t>
            </a:r>
            <a:r>
              <a:rPr kumimoji="0" lang="fr-FR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Parisot</a:t>
            </a:r>
            <a:endParaRPr kumimoji="0" lang="fr-F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0"/>
            <a:ext cx="7772400" cy="1470025"/>
          </a:xfrm>
        </p:spPr>
        <p:txBody>
          <a:bodyPr>
            <a:normAutofit/>
          </a:bodyPr>
          <a:lstStyle/>
          <a:p>
            <a:r>
              <a:rPr lang="fr-FR" sz="3600" dirty="0" smtClean="0"/>
              <a:t>Déroulement de la formation</a:t>
            </a:r>
            <a:endParaRPr lang="fr-FR" sz="3600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571472" y="1571612"/>
            <a:ext cx="8072494" cy="3857652"/>
          </a:xfrm>
        </p:spPr>
        <p:txBody>
          <a:bodyPr>
            <a:normAutofit/>
          </a:bodyPr>
          <a:lstStyle/>
          <a:p>
            <a:pPr algn="l"/>
            <a:r>
              <a:rPr lang="fr-FR" sz="2500" dirty="0" smtClean="0">
                <a:solidFill>
                  <a:srgbClr val="525252"/>
                </a:solidFill>
                <a:latin typeface="+mj-lt"/>
              </a:rPr>
              <a:t>Photoshop</a:t>
            </a:r>
          </a:p>
          <a:p>
            <a:pPr algn="l"/>
            <a:endParaRPr lang="fr-FR" sz="2500" dirty="0" smtClean="0">
              <a:solidFill>
                <a:srgbClr val="525252"/>
              </a:solidFill>
            </a:endParaRPr>
          </a:p>
          <a:p>
            <a:pPr algn="l"/>
            <a:r>
              <a:rPr lang="fr-FR" sz="2500" u="sng" dirty="0" smtClean="0">
                <a:solidFill>
                  <a:srgbClr val="525252"/>
                </a:solidFill>
              </a:rPr>
              <a:t>1 jour et demi </a:t>
            </a:r>
            <a:r>
              <a:rPr lang="fr-FR" sz="2000" i="1" u="sng" dirty="0" smtClean="0">
                <a:solidFill>
                  <a:srgbClr val="525252"/>
                </a:solidFill>
              </a:rPr>
              <a:t>(3/10 demi-journée)</a:t>
            </a:r>
            <a:endParaRPr lang="fr-FR" sz="2000" i="1" dirty="0" smtClean="0">
              <a:solidFill>
                <a:srgbClr val="525252"/>
              </a:solidFill>
            </a:endParaRPr>
          </a:p>
          <a:p>
            <a:pPr algn="l"/>
            <a:r>
              <a:rPr lang="fr-FR" sz="2500" dirty="0" smtClean="0">
                <a:solidFill>
                  <a:srgbClr val="525252"/>
                </a:solidFill>
              </a:rPr>
              <a:t>Prise en main de l’outil</a:t>
            </a:r>
          </a:p>
          <a:p>
            <a:pPr algn="l"/>
            <a:r>
              <a:rPr lang="fr-FR" sz="2500" dirty="0" smtClean="0">
                <a:solidFill>
                  <a:srgbClr val="525252"/>
                </a:solidFill>
              </a:rPr>
              <a:t>Explications</a:t>
            </a:r>
          </a:p>
          <a:p>
            <a:pPr algn="l"/>
            <a:r>
              <a:rPr lang="fr-FR" sz="2500" dirty="0" smtClean="0">
                <a:solidFill>
                  <a:srgbClr val="525252"/>
                </a:solidFill>
              </a:rPr>
              <a:t>Cas client (encart </a:t>
            </a:r>
            <a:r>
              <a:rPr lang="fr-FR" sz="2500" dirty="0" err="1" smtClean="0">
                <a:solidFill>
                  <a:srgbClr val="525252"/>
                </a:solidFill>
              </a:rPr>
              <a:t>Facebook</a:t>
            </a:r>
            <a:r>
              <a:rPr lang="fr-FR" sz="2500" dirty="0" smtClean="0">
                <a:solidFill>
                  <a:srgbClr val="525252"/>
                </a:solidFill>
              </a:rPr>
              <a:t>, </a:t>
            </a:r>
            <a:r>
              <a:rPr lang="fr-FR" sz="2500" dirty="0" err="1" smtClean="0">
                <a:solidFill>
                  <a:srgbClr val="525252"/>
                </a:solidFill>
              </a:rPr>
              <a:t>flyer</a:t>
            </a:r>
            <a:r>
              <a:rPr lang="fr-FR" sz="2500" dirty="0" smtClean="0">
                <a:solidFill>
                  <a:srgbClr val="525252"/>
                </a:solidFill>
              </a:rPr>
              <a:t> &amp; newsletter)</a:t>
            </a:r>
          </a:p>
        </p:txBody>
      </p:sp>
      <p:pic>
        <p:nvPicPr>
          <p:cNvPr id="5" name="Image 4" descr="footer_presentation-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5736942"/>
            <a:ext cx="9144000" cy="112105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0"/>
            <a:ext cx="7772400" cy="1470025"/>
          </a:xfrm>
        </p:spPr>
        <p:txBody>
          <a:bodyPr>
            <a:normAutofit/>
          </a:bodyPr>
          <a:lstStyle/>
          <a:p>
            <a:r>
              <a:rPr lang="fr-FR" sz="3600" dirty="0" smtClean="0"/>
              <a:t>Déroulement de la formation</a:t>
            </a:r>
            <a:endParaRPr lang="fr-FR" sz="3600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571472" y="1571612"/>
            <a:ext cx="8072494" cy="3857652"/>
          </a:xfrm>
        </p:spPr>
        <p:txBody>
          <a:bodyPr>
            <a:normAutofit/>
          </a:bodyPr>
          <a:lstStyle/>
          <a:p>
            <a:pPr algn="l"/>
            <a:r>
              <a:rPr lang="fr-FR" sz="2500" dirty="0" smtClean="0">
                <a:solidFill>
                  <a:srgbClr val="525252"/>
                </a:solidFill>
                <a:latin typeface="+mj-lt"/>
              </a:rPr>
              <a:t>HTML / CSS</a:t>
            </a:r>
          </a:p>
          <a:p>
            <a:pPr algn="l"/>
            <a:endParaRPr lang="fr-FR" sz="2500" dirty="0" smtClean="0">
              <a:solidFill>
                <a:srgbClr val="525252"/>
              </a:solidFill>
            </a:endParaRPr>
          </a:p>
          <a:p>
            <a:pPr algn="l"/>
            <a:r>
              <a:rPr lang="fr-FR" sz="2500" u="sng" dirty="0" smtClean="0">
                <a:solidFill>
                  <a:srgbClr val="525252"/>
                </a:solidFill>
              </a:rPr>
              <a:t>2 jours </a:t>
            </a:r>
            <a:r>
              <a:rPr lang="fr-FR" sz="2000" i="1" u="sng" dirty="0" smtClean="0">
                <a:solidFill>
                  <a:srgbClr val="525252"/>
                </a:solidFill>
              </a:rPr>
              <a:t>(4/10 demi-journée)</a:t>
            </a:r>
            <a:endParaRPr lang="fr-FR" sz="2000" i="1" dirty="0" smtClean="0">
              <a:solidFill>
                <a:srgbClr val="525252"/>
              </a:solidFill>
            </a:endParaRPr>
          </a:p>
          <a:p>
            <a:pPr algn="l"/>
            <a:r>
              <a:rPr lang="fr-FR" sz="2500" dirty="0" smtClean="0">
                <a:solidFill>
                  <a:srgbClr val="525252"/>
                </a:solidFill>
              </a:rPr>
              <a:t>Explications balisage HTML</a:t>
            </a:r>
          </a:p>
          <a:p>
            <a:pPr algn="l"/>
            <a:r>
              <a:rPr lang="fr-FR" sz="2500" dirty="0" smtClean="0">
                <a:solidFill>
                  <a:srgbClr val="525252"/>
                </a:solidFill>
              </a:rPr>
              <a:t>Exercices</a:t>
            </a:r>
          </a:p>
          <a:p>
            <a:pPr algn="l"/>
            <a:r>
              <a:rPr lang="fr-FR" sz="2500" dirty="0" smtClean="0">
                <a:solidFill>
                  <a:srgbClr val="525252"/>
                </a:solidFill>
              </a:rPr>
              <a:t>Explications mise en place </a:t>
            </a:r>
            <a:r>
              <a:rPr lang="fr-FR" sz="2500" dirty="0" smtClean="0">
                <a:solidFill>
                  <a:srgbClr val="525252"/>
                </a:solidFill>
              </a:rPr>
              <a:t>CSS</a:t>
            </a:r>
          </a:p>
          <a:p>
            <a:pPr algn="l"/>
            <a:r>
              <a:rPr lang="fr-FR" sz="2500" dirty="0" smtClean="0">
                <a:solidFill>
                  <a:srgbClr val="525252"/>
                </a:solidFill>
              </a:rPr>
              <a:t>Outil </a:t>
            </a:r>
            <a:r>
              <a:rPr lang="fr-FR" sz="2500" dirty="0" smtClean="0">
                <a:solidFill>
                  <a:srgbClr val="525252"/>
                </a:solidFill>
              </a:rPr>
              <a:t>en ligne </a:t>
            </a:r>
            <a:r>
              <a:rPr lang="fr-FR" sz="2500" i="1" dirty="0" smtClean="0">
                <a:solidFill>
                  <a:srgbClr val="525252"/>
                </a:solidFill>
              </a:rPr>
              <a:t>(</a:t>
            </a:r>
            <a:r>
              <a:rPr lang="fr-FR" sz="2500" i="1" dirty="0" err="1" smtClean="0">
                <a:solidFill>
                  <a:srgbClr val="525252"/>
                </a:solidFill>
              </a:rPr>
              <a:t>bootstrap</a:t>
            </a:r>
            <a:r>
              <a:rPr lang="fr-FR" sz="2500" i="1" dirty="0" smtClean="0">
                <a:solidFill>
                  <a:srgbClr val="525252"/>
                </a:solidFill>
              </a:rPr>
              <a:t>, </a:t>
            </a:r>
            <a:r>
              <a:rPr lang="fr-FR" sz="2500" i="1" dirty="0" err="1" smtClean="0">
                <a:solidFill>
                  <a:srgbClr val="525252"/>
                </a:solidFill>
              </a:rPr>
              <a:t>mailjet</a:t>
            </a:r>
            <a:r>
              <a:rPr lang="fr-FR" sz="2500" i="1" dirty="0" smtClean="0">
                <a:solidFill>
                  <a:srgbClr val="525252"/>
                </a:solidFill>
              </a:rPr>
              <a:t>, autre si besoin)</a:t>
            </a:r>
            <a:endParaRPr lang="fr-FR" sz="2500" i="1" dirty="0" smtClean="0">
              <a:solidFill>
                <a:srgbClr val="525252"/>
              </a:solidFill>
            </a:endParaRPr>
          </a:p>
        </p:txBody>
      </p:sp>
      <p:pic>
        <p:nvPicPr>
          <p:cNvPr id="5" name="Image 4" descr="footer_presentation-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5736942"/>
            <a:ext cx="9144000" cy="1121058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0"/>
            <a:ext cx="7772400" cy="1470025"/>
          </a:xfrm>
        </p:spPr>
        <p:txBody>
          <a:bodyPr>
            <a:normAutofit/>
          </a:bodyPr>
          <a:lstStyle/>
          <a:p>
            <a:r>
              <a:rPr lang="fr-FR" sz="3600" dirty="0" smtClean="0"/>
              <a:t>Déroulement de la formation</a:t>
            </a:r>
            <a:endParaRPr lang="fr-FR" sz="3600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571472" y="1571612"/>
            <a:ext cx="8072494" cy="3857652"/>
          </a:xfrm>
        </p:spPr>
        <p:txBody>
          <a:bodyPr>
            <a:normAutofit/>
          </a:bodyPr>
          <a:lstStyle/>
          <a:p>
            <a:pPr algn="l"/>
            <a:r>
              <a:rPr lang="fr-FR" sz="2500" dirty="0" err="1" smtClean="0">
                <a:solidFill>
                  <a:srgbClr val="525252"/>
                </a:solidFill>
                <a:latin typeface="+mj-lt"/>
              </a:rPr>
              <a:t>Wordpress</a:t>
            </a:r>
            <a:endParaRPr lang="fr-FR" sz="2500" dirty="0" smtClean="0">
              <a:solidFill>
                <a:srgbClr val="525252"/>
              </a:solidFill>
              <a:latin typeface="+mj-lt"/>
            </a:endParaRPr>
          </a:p>
          <a:p>
            <a:pPr algn="l"/>
            <a:endParaRPr lang="fr-FR" sz="2500" dirty="0" smtClean="0">
              <a:solidFill>
                <a:srgbClr val="525252"/>
              </a:solidFill>
            </a:endParaRPr>
          </a:p>
          <a:p>
            <a:pPr algn="l"/>
            <a:r>
              <a:rPr lang="fr-FR" sz="2500" u="sng" dirty="0" smtClean="0">
                <a:solidFill>
                  <a:srgbClr val="525252"/>
                </a:solidFill>
              </a:rPr>
              <a:t>1 jour </a:t>
            </a:r>
            <a:r>
              <a:rPr lang="fr-FR" sz="2000" i="1" u="sng" dirty="0" smtClean="0">
                <a:solidFill>
                  <a:srgbClr val="525252"/>
                </a:solidFill>
              </a:rPr>
              <a:t>(2/10 demi-journée)</a:t>
            </a:r>
            <a:endParaRPr lang="fr-FR" sz="2000" i="1" dirty="0" smtClean="0">
              <a:solidFill>
                <a:srgbClr val="525252"/>
              </a:solidFill>
            </a:endParaRPr>
          </a:p>
          <a:p>
            <a:pPr algn="l"/>
            <a:r>
              <a:rPr lang="fr-FR" sz="2500" dirty="0" smtClean="0">
                <a:solidFill>
                  <a:srgbClr val="525252"/>
                </a:solidFill>
              </a:rPr>
              <a:t>Installation </a:t>
            </a:r>
            <a:r>
              <a:rPr lang="fr-FR" sz="2500" dirty="0" err="1" smtClean="0">
                <a:solidFill>
                  <a:srgbClr val="525252"/>
                </a:solidFill>
              </a:rPr>
              <a:t>Wordpress</a:t>
            </a:r>
            <a:endParaRPr lang="fr-FR" sz="2500" dirty="0" smtClean="0">
              <a:solidFill>
                <a:srgbClr val="525252"/>
              </a:solidFill>
            </a:endParaRPr>
          </a:p>
          <a:p>
            <a:pPr algn="l"/>
            <a:r>
              <a:rPr lang="fr-FR" sz="2500" dirty="0" smtClean="0">
                <a:solidFill>
                  <a:srgbClr val="525252"/>
                </a:solidFill>
              </a:rPr>
              <a:t>Prise en main</a:t>
            </a:r>
          </a:p>
          <a:p>
            <a:pPr algn="l"/>
            <a:r>
              <a:rPr lang="fr-FR" sz="2500" dirty="0" smtClean="0">
                <a:solidFill>
                  <a:srgbClr val="525252"/>
                </a:solidFill>
              </a:rPr>
              <a:t>Installation de module</a:t>
            </a:r>
          </a:p>
          <a:p>
            <a:pPr algn="l"/>
            <a:r>
              <a:rPr lang="fr-FR" sz="2500" dirty="0" smtClean="0">
                <a:solidFill>
                  <a:srgbClr val="525252"/>
                </a:solidFill>
              </a:rPr>
              <a:t>Bonnes pratiques pour le référencement</a:t>
            </a:r>
            <a:endParaRPr lang="fr-FR" sz="2500" i="1" dirty="0" smtClean="0">
              <a:solidFill>
                <a:srgbClr val="525252"/>
              </a:solidFill>
            </a:endParaRPr>
          </a:p>
        </p:txBody>
      </p:sp>
      <p:pic>
        <p:nvPicPr>
          <p:cNvPr id="5" name="Image 4" descr="footer_presentation-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5736942"/>
            <a:ext cx="9144000" cy="112105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0"/>
            <a:ext cx="7772400" cy="1470025"/>
          </a:xfrm>
        </p:spPr>
        <p:txBody>
          <a:bodyPr>
            <a:normAutofit/>
          </a:bodyPr>
          <a:lstStyle/>
          <a:p>
            <a:r>
              <a:rPr lang="fr-FR" sz="3600" dirty="0" smtClean="0"/>
              <a:t>Déroulement de la formation</a:t>
            </a:r>
            <a:endParaRPr lang="fr-FR" sz="3600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571472" y="1571612"/>
            <a:ext cx="8072494" cy="3857652"/>
          </a:xfrm>
        </p:spPr>
        <p:txBody>
          <a:bodyPr>
            <a:normAutofit/>
          </a:bodyPr>
          <a:lstStyle/>
          <a:p>
            <a:pPr algn="l"/>
            <a:r>
              <a:rPr lang="fr-FR" sz="2500" dirty="0" smtClean="0">
                <a:solidFill>
                  <a:srgbClr val="525252"/>
                </a:solidFill>
                <a:latin typeface="+mj-lt"/>
              </a:rPr>
              <a:t>Récapitulatif</a:t>
            </a:r>
          </a:p>
          <a:p>
            <a:pPr algn="l"/>
            <a:endParaRPr lang="fr-FR" sz="2500" dirty="0" smtClean="0">
              <a:solidFill>
                <a:srgbClr val="525252"/>
              </a:solidFill>
            </a:endParaRPr>
          </a:p>
          <a:p>
            <a:pPr algn="l"/>
            <a:r>
              <a:rPr lang="fr-FR" sz="2500" u="sng" dirty="0" smtClean="0">
                <a:solidFill>
                  <a:srgbClr val="525252"/>
                </a:solidFill>
              </a:rPr>
              <a:t>Fin de l’intervention </a:t>
            </a:r>
            <a:r>
              <a:rPr lang="fr-FR" sz="2000" i="1" u="sng" dirty="0" smtClean="0">
                <a:solidFill>
                  <a:srgbClr val="525252"/>
                </a:solidFill>
              </a:rPr>
              <a:t>(1/10 demi-journée)</a:t>
            </a:r>
            <a:endParaRPr lang="fr-FR" sz="2000" i="1" dirty="0" smtClean="0">
              <a:solidFill>
                <a:srgbClr val="525252"/>
              </a:solidFill>
            </a:endParaRPr>
          </a:p>
          <a:p>
            <a:pPr algn="l"/>
            <a:r>
              <a:rPr lang="fr-FR" sz="2500" dirty="0" smtClean="0">
                <a:solidFill>
                  <a:srgbClr val="525252"/>
                </a:solidFill>
              </a:rPr>
              <a:t>Retour sur la formation</a:t>
            </a:r>
          </a:p>
          <a:p>
            <a:pPr algn="l"/>
            <a:r>
              <a:rPr lang="fr-FR" sz="2500" dirty="0" smtClean="0">
                <a:solidFill>
                  <a:srgbClr val="525252"/>
                </a:solidFill>
              </a:rPr>
              <a:t>Questions / Explications</a:t>
            </a:r>
          </a:p>
          <a:p>
            <a:pPr algn="l"/>
            <a:r>
              <a:rPr lang="fr-FR" sz="2500" dirty="0" smtClean="0">
                <a:solidFill>
                  <a:srgbClr val="525252"/>
                </a:solidFill>
              </a:rPr>
              <a:t>Outil adapté à vos besoins</a:t>
            </a:r>
            <a:endParaRPr lang="fr-FR" sz="2500" i="1" dirty="0" smtClean="0">
              <a:solidFill>
                <a:srgbClr val="525252"/>
              </a:solidFill>
            </a:endParaRPr>
          </a:p>
        </p:txBody>
      </p:sp>
      <p:pic>
        <p:nvPicPr>
          <p:cNvPr id="5" name="Image 4" descr="footer_presentation-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5736942"/>
            <a:ext cx="9144000" cy="1121058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WebRelief">
      <a:dk1>
        <a:srgbClr val="165C7D"/>
      </a:dk1>
      <a:lt1>
        <a:sysClr val="window" lastClr="FFFFFF"/>
      </a:lt1>
      <a:dk2>
        <a:srgbClr val="1F497D"/>
      </a:dk2>
      <a:lt2>
        <a:srgbClr val="EEECE1"/>
      </a:lt2>
      <a:accent1>
        <a:srgbClr val="F77F00"/>
      </a:accent1>
      <a:accent2>
        <a:srgbClr val="B55400"/>
      </a:accent2>
      <a:accent3>
        <a:srgbClr val="843F0F"/>
      </a:accent3>
      <a:accent4>
        <a:srgbClr val="00A5DB"/>
      </a:accent4>
      <a:accent5>
        <a:srgbClr val="004F6D"/>
      </a:accent5>
      <a:accent6>
        <a:srgbClr val="F79646"/>
      </a:accent6>
      <a:hlink>
        <a:srgbClr val="A3A3A3"/>
      </a:hlink>
      <a:folHlink>
        <a:srgbClr val="414141"/>
      </a:folHlink>
    </a:clrScheme>
    <a:fontScheme name="WebRelief">
      <a:majorFont>
        <a:latin typeface="Exo 2 Extra Bold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260</TotalTime>
  <Words>119</Words>
  <Application>Microsoft Office PowerPoint</Application>
  <PresentationFormat>Affichage à l'écran (4:3)</PresentationFormat>
  <Paragraphs>35</Paragraphs>
  <Slides>5</Slides>
  <Notes>4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6" baseType="lpstr">
      <vt:lpstr>Thème Office</vt:lpstr>
      <vt:lpstr>Déroulement formation</vt:lpstr>
      <vt:lpstr>Déroulement de la formation</vt:lpstr>
      <vt:lpstr>Déroulement de la formation</vt:lpstr>
      <vt:lpstr>Déroulement de la formation</vt:lpstr>
      <vt:lpstr>Déroulement de la formation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Nicolas Parisot</dc:title>
  <dc:creator>ez</dc:creator>
  <cp:lastModifiedBy>Nicolas</cp:lastModifiedBy>
  <cp:revision>36</cp:revision>
  <dcterms:created xsi:type="dcterms:W3CDTF">2015-10-13T20:35:47Z</dcterms:created>
  <dcterms:modified xsi:type="dcterms:W3CDTF">2016-11-21T10:18:22Z</dcterms:modified>
</cp:coreProperties>
</file>